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4" r:id="rId6"/>
    <p:sldId id="265" r:id="rId7"/>
    <p:sldId id="266" r:id="rId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6"/>
          <p:cNvSpPr/>
          <p:nvPr/>
        </p:nvSpPr>
        <p:spPr>
          <a:xfrm>
            <a:off x="8342313" y="-7937"/>
            <a:ext cx="801688" cy="1052513"/>
          </a:xfrm>
          <a:custGeom>
            <a:avLst/>
            <a:gdLst>
              <a:gd name="connsiteX0" fmla="*/ 65352 w 1068729"/>
              <a:gd name="connsiteY0" fmla="*/ 0 h 1052118"/>
              <a:gd name="connsiteX1" fmla="*/ 1068729 w 1068729"/>
              <a:gd name="connsiteY1" fmla="*/ 0 h 1052118"/>
              <a:gd name="connsiteX2" fmla="*/ 1068729 w 1068729"/>
              <a:gd name="connsiteY2" fmla="*/ 977750 h 1052118"/>
              <a:gd name="connsiteX3" fmla="*/ 1040113 w 1068729"/>
              <a:gd name="connsiteY3" fmla="*/ 993283 h 1052118"/>
              <a:gd name="connsiteX4" fmla="*/ 748689 w 1068729"/>
              <a:gd name="connsiteY4" fmla="*/ 1052118 h 1052118"/>
              <a:gd name="connsiteX5" fmla="*/ 0 w 1068729"/>
              <a:gd name="connsiteY5" fmla="*/ 303429 h 1052118"/>
              <a:gd name="connsiteX6" fmla="*/ 58836 w 1068729"/>
              <a:gd name="connsiteY6" fmla="*/ 12005 h 105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729" h="1052118">
                <a:moveTo>
                  <a:pt x="65352" y="0"/>
                </a:moveTo>
                <a:lnTo>
                  <a:pt x="1068729" y="0"/>
                </a:lnTo>
                <a:lnTo>
                  <a:pt x="1068729" y="977750"/>
                </a:lnTo>
                <a:lnTo>
                  <a:pt x="1040113" y="993283"/>
                </a:lnTo>
                <a:cubicBezTo>
                  <a:pt x="950541" y="1031168"/>
                  <a:pt x="852062" y="1052118"/>
                  <a:pt x="748689" y="1052118"/>
                </a:cubicBezTo>
                <a:cubicBezTo>
                  <a:pt x="335199" y="1052118"/>
                  <a:pt x="0" y="716919"/>
                  <a:pt x="0" y="303429"/>
                </a:cubicBezTo>
                <a:cubicBezTo>
                  <a:pt x="0" y="200056"/>
                  <a:pt x="20950" y="101577"/>
                  <a:pt x="58836" y="120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7" name="椭圆 7"/>
          <p:cNvSpPr/>
          <p:nvPr/>
        </p:nvSpPr>
        <p:spPr>
          <a:xfrm>
            <a:off x="6021388" y="458788"/>
            <a:ext cx="557213" cy="7413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8" name="任意多边形: 形状 8"/>
          <p:cNvSpPr/>
          <p:nvPr/>
        </p:nvSpPr>
        <p:spPr>
          <a:xfrm>
            <a:off x="2465388" y="-7937"/>
            <a:ext cx="1093788" cy="584200"/>
          </a:xfrm>
          <a:custGeom>
            <a:avLst/>
            <a:gdLst>
              <a:gd name="connsiteX0" fmla="*/ 0 w 1458561"/>
              <a:gd name="connsiteY0" fmla="*/ 0 h 584280"/>
              <a:gd name="connsiteX1" fmla="*/ 1458561 w 1458561"/>
              <a:gd name="connsiteY1" fmla="*/ 0 h 584280"/>
              <a:gd name="connsiteX2" fmla="*/ 1419134 w 1458561"/>
              <a:gd name="connsiteY2" fmla="*/ 127015 h 584280"/>
              <a:gd name="connsiteX3" fmla="*/ 729281 w 1458561"/>
              <a:gd name="connsiteY3" fmla="*/ 584280 h 584280"/>
              <a:gd name="connsiteX4" fmla="*/ 39427 w 1458561"/>
              <a:gd name="connsiteY4" fmla="*/ 127015 h 58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8561" h="584280">
                <a:moveTo>
                  <a:pt x="0" y="0"/>
                </a:moveTo>
                <a:lnTo>
                  <a:pt x="1458561" y="0"/>
                </a:lnTo>
                <a:lnTo>
                  <a:pt x="1419134" y="127015"/>
                </a:lnTo>
                <a:cubicBezTo>
                  <a:pt x="1305477" y="395731"/>
                  <a:pt x="1039398" y="584280"/>
                  <a:pt x="729281" y="584280"/>
                </a:cubicBezTo>
                <a:cubicBezTo>
                  <a:pt x="419163" y="584280"/>
                  <a:pt x="153084" y="395731"/>
                  <a:pt x="39427" y="127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9" name="任意多边形: 形状 9"/>
          <p:cNvSpPr/>
          <p:nvPr/>
        </p:nvSpPr>
        <p:spPr>
          <a:xfrm>
            <a:off x="3898900" y="5929313"/>
            <a:ext cx="1371600" cy="938213"/>
          </a:xfrm>
          <a:custGeom>
            <a:avLst/>
            <a:gdLst>
              <a:gd name="connsiteX0" fmla="*/ 1058486 w 2116971"/>
              <a:gd name="connsiteY0" fmla="*/ 0 h 1086707"/>
              <a:gd name="connsiteX1" fmla="*/ 2116971 w 2116971"/>
              <a:gd name="connsiteY1" fmla="*/ 1058486 h 1086707"/>
              <a:gd name="connsiteX2" fmla="*/ 2114126 w 2116971"/>
              <a:gd name="connsiteY2" fmla="*/ 1086707 h 1086707"/>
              <a:gd name="connsiteX3" fmla="*/ 2845 w 2116971"/>
              <a:gd name="connsiteY3" fmla="*/ 1086707 h 1086707"/>
              <a:gd name="connsiteX4" fmla="*/ 0 w 2116971"/>
              <a:gd name="connsiteY4" fmla="*/ 1058486 h 1086707"/>
              <a:gd name="connsiteX5" fmla="*/ 1058486 w 2116971"/>
              <a:gd name="connsiteY5" fmla="*/ 0 h 108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6971" h="1086707">
                <a:moveTo>
                  <a:pt x="1058486" y="0"/>
                </a:moveTo>
                <a:cubicBezTo>
                  <a:pt x="1643071" y="0"/>
                  <a:pt x="2116971" y="473900"/>
                  <a:pt x="2116971" y="1058486"/>
                </a:cubicBezTo>
                <a:lnTo>
                  <a:pt x="2114126" y="1086707"/>
                </a:lnTo>
                <a:lnTo>
                  <a:pt x="2845" y="1086707"/>
                </a:lnTo>
                <a:lnTo>
                  <a:pt x="0" y="1058486"/>
                </a:lnTo>
                <a:cubicBezTo>
                  <a:pt x="0" y="473900"/>
                  <a:pt x="473899" y="0"/>
                  <a:pt x="10584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10" name="任意多边形: 形状 10"/>
          <p:cNvSpPr/>
          <p:nvPr/>
        </p:nvSpPr>
        <p:spPr>
          <a:xfrm>
            <a:off x="8208963" y="6275388"/>
            <a:ext cx="777875" cy="593725"/>
          </a:xfrm>
          <a:custGeom>
            <a:avLst/>
            <a:gdLst>
              <a:gd name="connsiteX0" fmla="*/ 517890 w 1035780"/>
              <a:gd name="connsiteY0" fmla="*/ 0 h 593238"/>
              <a:gd name="connsiteX1" fmla="*/ 1035780 w 1035780"/>
              <a:gd name="connsiteY1" fmla="*/ 517890 h 593238"/>
              <a:gd name="connsiteX2" fmla="*/ 1028184 w 1035780"/>
              <a:gd name="connsiteY2" fmla="*/ 593238 h 593238"/>
              <a:gd name="connsiteX3" fmla="*/ 7596 w 1035780"/>
              <a:gd name="connsiteY3" fmla="*/ 593238 h 593238"/>
              <a:gd name="connsiteX4" fmla="*/ 0 w 1035780"/>
              <a:gd name="connsiteY4" fmla="*/ 517890 h 593238"/>
              <a:gd name="connsiteX5" fmla="*/ 517890 w 1035780"/>
              <a:gd name="connsiteY5" fmla="*/ 0 h 59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780" h="593238">
                <a:moveTo>
                  <a:pt x="517890" y="0"/>
                </a:moveTo>
                <a:cubicBezTo>
                  <a:pt x="803913" y="0"/>
                  <a:pt x="1035780" y="231867"/>
                  <a:pt x="1035780" y="517890"/>
                </a:cubicBezTo>
                <a:lnTo>
                  <a:pt x="1028184" y="593238"/>
                </a:lnTo>
                <a:lnTo>
                  <a:pt x="7596" y="593238"/>
                </a:lnTo>
                <a:lnTo>
                  <a:pt x="0" y="517890"/>
                </a:lnTo>
                <a:cubicBezTo>
                  <a:pt x="0" y="231867"/>
                  <a:pt x="231867" y="0"/>
                  <a:pt x="5178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11" name="任意多边形: 形状 11"/>
          <p:cNvSpPr/>
          <p:nvPr/>
        </p:nvSpPr>
        <p:spPr>
          <a:xfrm>
            <a:off x="-14287" y="6184900"/>
            <a:ext cx="590550" cy="673100"/>
          </a:xfrm>
          <a:custGeom>
            <a:avLst/>
            <a:gdLst>
              <a:gd name="connsiteX0" fmla="*/ 269296 w 787186"/>
              <a:gd name="connsiteY0" fmla="*/ 0 h 673570"/>
              <a:gd name="connsiteX1" fmla="*/ 787186 w 787186"/>
              <a:gd name="connsiteY1" fmla="*/ 517890 h 673570"/>
              <a:gd name="connsiteX2" fmla="*/ 776665 w 787186"/>
              <a:gd name="connsiteY2" fmla="*/ 622263 h 673570"/>
              <a:gd name="connsiteX3" fmla="*/ 760738 w 787186"/>
              <a:gd name="connsiteY3" fmla="*/ 673570 h 673570"/>
              <a:gd name="connsiteX4" fmla="*/ 0 w 787186"/>
              <a:gd name="connsiteY4" fmla="*/ 673570 h 673570"/>
              <a:gd name="connsiteX5" fmla="*/ 0 w 787186"/>
              <a:gd name="connsiteY5" fmla="*/ 77450 h 673570"/>
              <a:gd name="connsiteX6" fmla="*/ 67710 w 787186"/>
              <a:gd name="connsiteY6" fmla="*/ 40699 h 673570"/>
              <a:gd name="connsiteX7" fmla="*/ 269296 w 787186"/>
              <a:gd name="connsiteY7" fmla="*/ 0 h 67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186" h="673570">
                <a:moveTo>
                  <a:pt x="269296" y="0"/>
                </a:moveTo>
                <a:cubicBezTo>
                  <a:pt x="555319" y="0"/>
                  <a:pt x="787186" y="231867"/>
                  <a:pt x="787186" y="517890"/>
                </a:cubicBezTo>
                <a:cubicBezTo>
                  <a:pt x="787186" y="553643"/>
                  <a:pt x="783563" y="588550"/>
                  <a:pt x="776665" y="622263"/>
                </a:cubicBezTo>
                <a:lnTo>
                  <a:pt x="760738" y="673570"/>
                </a:lnTo>
                <a:lnTo>
                  <a:pt x="0" y="673570"/>
                </a:lnTo>
                <a:lnTo>
                  <a:pt x="0" y="77450"/>
                </a:lnTo>
                <a:lnTo>
                  <a:pt x="67710" y="40699"/>
                </a:lnTo>
                <a:cubicBezTo>
                  <a:pt x="129669" y="14492"/>
                  <a:pt x="197790" y="0"/>
                  <a:pt x="2692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12" name="KSO_Shape"/>
          <p:cNvSpPr/>
          <p:nvPr/>
        </p:nvSpPr>
        <p:spPr>
          <a:xfrm rot="13141020">
            <a:off x="363538" y="1138238"/>
            <a:ext cx="144463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3" name="KSO_Shape"/>
          <p:cNvSpPr/>
          <p:nvPr/>
        </p:nvSpPr>
        <p:spPr>
          <a:xfrm rot="17100000">
            <a:off x="615950" y="3236913"/>
            <a:ext cx="161925" cy="190500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4" name="KSO_Shape"/>
          <p:cNvSpPr/>
          <p:nvPr/>
        </p:nvSpPr>
        <p:spPr>
          <a:xfrm rot="10154805">
            <a:off x="6324600" y="6116638"/>
            <a:ext cx="236538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5" name="KSO_Shape"/>
          <p:cNvSpPr/>
          <p:nvPr/>
        </p:nvSpPr>
        <p:spPr>
          <a:xfrm rot="11738950">
            <a:off x="8083550" y="2560638"/>
            <a:ext cx="234950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6" name=" 184"/>
          <p:cNvSpPr/>
          <p:nvPr/>
        </p:nvSpPr>
        <p:spPr>
          <a:xfrm>
            <a:off x="544513" y="1936750"/>
            <a:ext cx="703263" cy="9366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2062094" y="2343802"/>
            <a:ext cx="5007429" cy="902363"/>
          </a:xfrm>
        </p:spPr>
        <p:txBody>
          <a:bodyPr anchor="b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2062094" y="3294698"/>
            <a:ext cx="5007429" cy="59055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fontAlgn="auto">
              <a:defRPr/>
            </a:pPr>
            <a:fld id="{8009BC88-DE73-4E30-B58F-9645CC157D5C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879475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777875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4"/>
            </p:custDataLst>
          </p:nvPr>
        </p:nvSpPr>
        <p:spPr>
          <a:xfrm rot="6188927">
            <a:off x="588963" y="434975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KSO_Shape"/>
          <p:cNvSpPr/>
          <p:nvPr>
            <p:custDataLst>
              <p:tags r:id="rId5"/>
            </p:custDataLst>
          </p:nvPr>
        </p:nvSpPr>
        <p:spPr>
          <a:xfrm rot="7226800">
            <a:off x="559594" y="535781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6"/>
            </p:custDataLst>
          </p:nvPr>
        </p:nvSpPr>
        <p:spPr>
          <a:xfrm rot="8126800">
            <a:off x="506413" y="620713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7"/>
            </p:custDataLst>
          </p:nvPr>
        </p:nvSpPr>
        <p:spPr>
          <a:xfrm rot="9026800">
            <a:off x="442913" y="677863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951548" y="276226"/>
            <a:ext cx="7330916" cy="518160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8" name="内容占位符 17"/>
          <p:cNvSpPr>
            <a:spLocks noGrp="1"/>
          </p:cNvSpPr>
          <p:nvPr>
            <p:ph idx="1"/>
          </p:nvPr>
        </p:nvSpPr>
        <p:spPr>
          <a:xfrm>
            <a:off x="657660" y="1716563"/>
            <a:ext cx="7886700" cy="4351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z="1350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z="1350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和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879475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777875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4"/>
            </p:custDataLst>
          </p:nvPr>
        </p:nvSpPr>
        <p:spPr>
          <a:xfrm rot="6188927">
            <a:off x="588963" y="434975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5"/>
            </p:custDataLst>
          </p:nvPr>
        </p:nvSpPr>
        <p:spPr>
          <a:xfrm rot="7226800">
            <a:off x="559594" y="535781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6"/>
            </p:custDataLst>
          </p:nvPr>
        </p:nvSpPr>
        <p:spPr>
          <a:xfrm rot="8126800">
            <a:off x="506413" y="620713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>
            <p:custDataLst>
              <p:tags r:id="rId7"/>
            </p:custDataLst>
          </p:nvPr>
        </p:nvSpPr>
        <p:spPr>
          <a:xfrm rot="9026800">
            <a:off x="442913" y="677863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584876" y="1685925"/>
            <a:ext cx="3384947" cy="3910013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5"/>
          </p:nvPr>
        </p:nvSpPr>
        <p:spPr>
          <a:xfrm>
            <a:off x="4745831" y="2717800"/>
            <a:ext cx="3769519" cy="2878138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6"/>
          </p:nvPr>
        </p:nvSpPr>
        <p:spPr>
          <a:xfrm>
            <a:off x="4745831" y="1685925"/>
            <a:ext cx="3769519" cy="515938"/>
          </a:xfrm>
        </p:spPr>
        <p:txBody>
          <a:bodyPr>
            <a:noAutofit/>
          </a:bodyPr>
          <a:lstStyle>
            <a:lvl1pPr marL="0" indent="0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951548" y="276226"/>
            <a:ext cx="7330916" cy="518160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>
          <a:xfrm>
            <a:off x="971550" y="802640"/>
            <a:ext cx="4216004" cy="354013"/>
          </a:xfrm>
        </p:spPr>
        <p:txBody>
          <a:bodyPr>
            <a:noAutofit/>
          </a:bodyPr>
          <a:lstStyle>
            <a:lvl1pPr marL="0" indent="0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17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8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9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fontAlgn="auto">
              <a:defRPr/>
            </a:pPr>
            <a:fld id="{E3818900-26F5-49F5-9D46-8CDDC5A6EF31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055688" y="2114550"/>
            <a:ext cx="2011363" cy="2681288"/>
          </a:xfrm>
          <a:prstGeom prst="ellipse">
            <a:avLst/>
          </a:pr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椭圆 7"/>
          <p:cNvSpPr/>
          <p:nvPr/>
        </p:nvSpPr>
        <p:spPr>
          <a:xfrm>
            <a:off x="1181100" y="2266950"/>
            <a:ext cx="1782763" cy="2376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571875" y="3602038"/>
            <a:ext cx="371157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7351713" y="3541713"/>
            <a:ext cx="87313" cy="1158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cs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724775" y="3541713"/>
            <a:ext cx="87313" cy="115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475538" y="3541713"/>
            <a:ext cx="87313" cy="115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600950" y="3541713"/>
            <a:ext cx="87313" cy="1158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/>
        </p:nvSpPr>
        <p:spPr>
          <a:xfrm rot="237355">
            <a:off x="2078038" y="2308225"/>
            <a:ext cx="146050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/>
        </p:nvSpPr>
        <p:spPr>
          <a:xfrm rot="1275228">
            <a:off x="2252663" y="2360613"/>
            <a:ext cx="146050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3" name="KSO_Shape"/>
          <p:cNvSpPr/>
          <p:nvPr/>
        </p:nvSpPr>
        <p:spPr>
          <a:xfrm rot="2175228">
            <a:off x="2408238" y="2478088"/>
            <a:ext cx="144463" cy="171450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4" name="KSO_Shape"/>
          <p:cNvSpPr/>
          <p:nvPr/>
        </p:nvSpPr>
        <p:spPr>
          <a:xfrm rot="3075228">
            <a:off x="2521744" y="2640806"/>
            <a:ext cx="146050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5" name="KSO_Shape"/>
          <p:cNvSpPr/>
          <p:nvPr/>
        </p:nvSpPr>
        <p:spPr>
          <a:xfrm rot="298659" flipH="1" flipV="1">
            <a:off x="1852613" y="4416425"/>
            <a:ext cx="146050" cy="171450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6" name="KSO_Shape"/>
          <p:cNvSpPr/>
          <p:nvPr/>
        </p:nvSpPr>
        <p:spPr>
          <a:xfrm rot="1336532" flipH="1" flipV="1">
            <a:off x="1682750" y="4365625"/>
            <a:ext cx="144463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7" name="KSO_Shape"/>
          <p:cNvSpPr/>
          <p:nvPr/>
        </p:nvSpPr>
        <p:spPr>
          <a:xfrm rot="2236532" flipH="1" flipV="1">
            <a:off x="1530350" y="4243388"/>
            <a:ext cx="144463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8" name="KSO_Shape"/>
          <p:cNvSpPr/>
          <p:nvPr/>
        </p:nvSpPr>
        <p:spPr>
          <a:xfrm rot="3136532" flipH="1" flipV="1">
            <a:off x="1416844" y="4079081"/>
            <a:ext cx="146050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8063" y="2895613"/>
            <a:ext cx="3734753" cy="564898"/>
          </a:xfrm>
        </p:spPr>
        <p:txBody>
          <a:bodyPr anchor="b">
            <a:normAutofit/>
          </a:bodyPr>
          <a:lstStyle>
            <a:lvl1pPr>
              <a:defRPr sz="21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48063" y="3753579"/>
            <a:ext cx="3734753" cy="581108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9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20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2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fontAlgn="auto">
              <a:defRPr/>
            </a:pPr>
            <a:fld id="{020852B7-6EB6-4264-96AC-1D8C7F1C3B05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横排四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879475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777875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KSO_Shape"/>
          <p:cNvSpPr/>
          <p:nvPr>
            <p:custDataLst>
              <p:tags r:id="rId4"/>
            </p:custDataLst>
          </p:nvPr>
        </p:nvSpPr>
        <p:spPr>
          <a:xfrm rot="6188927">
            <a:off x="588963" y="434975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KSO_Shape"/>
          <p:cNvSpPr/>
          <p:nvPr>
            <p:custDataLst>
              <p:tags r:id="rId5"/>
            </p:custDataLst>
          </p:nvPr>
        </p:nvSpPr>
        <p:spPr>
          <a:xfrm rot="7226800">
            <a:off x="559594" y="535781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KSO_Shape"/>
          <p:cNvSpPr/>
          <p:nvPr>
            <p:custDataLst>
              <p:tags r:id="rId6"/>
            </p:custDataLst>
          </p:nvPr>
        </p:nvSpPr>
        <p:spPr>
          <a:xfrm rot="8126800">
            <a:off x="506413" y="620713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KSO_Shape"/>
          <p:cNvSpPr/>
          <p:nvPr>
            <p:custDataLst>
              <p:tags r:id="rId7"/>
            </p:custDataLst>
          </p:nvPr>
        </p:nvSpPr>
        <p:spPr>
          <a:xfrm rot="9026800">
            <a:off x="442913" y="677863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椭圆 22"/>
          <p:cNvSpPr/>
          <p:nvPr>
            <p:custDataLst>
              <p:tags r:id="rId8"/>
            </p:custDataLst>
          </p:nvPr>
        </p:nvSpPr>
        <p:spPr>
          <a:xfrm>
            <a:off x="7140575" y="3194050"/>
            <a:ext cx="311150" cy="415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>
            <a:off x="1620838" y="3157538"/>
            <a:ext cx="311150" cy="415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46" name="文本占位符 45"/>
          <p:cNvSpPr>
            <a:spLocks noGrp="1"/>
          </p:cNvSpPr>
          <p:nvPr>
            <p:ph type="body" sz="quarter" idx="14"/>
          </p:nvPr>
        </p:nvSpPr>
        <p:spPr>
          <a:xfrm>
            <a:off x="1339454" y="1727200"/>
            <a:ext cx="6457950" cy="5921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 smtClean="0"/>
          </a:p>
        </p:txBody>
      </p:sp>
      <p:sp>
        <p:nvSpPr>
          <p:cNvPr id="48" name="图片占位符 47"/>
          <p:cNvSpPr>
            <a:spLocks noGrp="1"/>
          </p:cNvSpPr>
          <p:nvPr>
            <p:ph type="pic" sz="quarter" idx="15"/>
          </p:nvPr>
        </p:nvSpPr>
        <p:spPr>
          <a:xfrm>
            <a:off x="1029851" y="2541905"/>
            <a:ext cx="1489035" cy="2024380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9" name="图片占位符 47"/>
          <p:cNvSpPr>
            <a:spLocks noGrp="1"/>
          </p:cNvSpPr>
          <p:nvPr>
            <p:ph type="pic" sz="quarter" idx="16"/>
          </p:nvPr>
        </p:nvSpPr>
        <p:spPr>
          <a:xfrm>
            <a:off x="2847598" y="2541905"/>
            <a:ext cx="1489035" cy="2024380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0" name="图片占位符 47"/>
          <p:cNvSpPr>
            <a:spLocks noGrp="1"/>
          </p:cNvSpPr>
          <p:nvPr>
            <p:ph type="pic" sz="quarter" idx="17"/>
          </p:nvPr>
        </p:nvSpPr>
        <p:spPr>
          <a:xfrm>
            <a:off x="4661773" y="2541905"/>
            <a:ext cx="1489035" cy="2024380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1" name="图片占位符 47"/>
          <p:cNvSpPr>
            <a:spLocks noGrp="1"/>
          </p:cNvSpPr>
          <p:nvPr>
            <p:ph type="pic" sz="quarter" idx="18"/>
          </p:nvPr>
        </p:nvSpPr>
        <p:spPr>
          <a:xfrm>
            <a:off x="6475948" y="2541905"/>
            <a:ext cx="1489035" cy="2024380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3" name="文本占位符 52"/>
          <p:cNvSpPr>
            <a:spLocks noGrp="1"/>
          </p:cNvSpPr>
          <p:nvPr>
            <p:ph type="body" sz="quarter" idx="19"/>
          </p:nvPr>
        </p:nvSpPr>
        <p:spPr>
          <a:xfrm>
            <a:off x="971312" y="4583112"/>
            <a:ext cx="1603772" cy="461963"/>
          </a:xfrm>
        </p:spPr>
        <p:txBody>
          <a:bodyPr>
            <a:normAutofit/>
          </a:bodyPr>
          <a:lstStyle>
            <a:lvl1pPr marL="0" indent="0">
              <a:buNone/>
              <a:defRPr sz="15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54" name="文本占位符 52"/>
          <p:cNvSpPr>
            <a:spLocks noGrp="1"/>
          </p:cNvSpPr>
          <p:nvPr>
            <p:ph type="body" sz="quarter" idx="20"/>
          </p:nvPr>
        </p:nvSpPr>
        <p:spPr>
          <a:xfrm>
            <a:off x="2790229" y="4583112"/>
            <a:ext cx="1603772" cy="461963"/>
          </a:xfrm>
        </p:spPr>
        <p:txBody>
          <a:bodyPr>
            <a:normAutofit/>
          </a:bodyPr>
          <a:lstStyle>
            <a:lvl1pPr marL="0" indent="0">
              <a:buNone/>
              <a:defRPr sz="15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55" name="文本占位符 52"/>
          <p:cNvSpPr>
            <a:spLocks noGrp="1"/>
          </p:cNvSpPr>
          <p:nvPr>
            <p:ph type="body" sz="quarter" idx="21"/>
          </p:nvPr>
        </p:nvSpPr>
        <p:spPr>
          <a:xfrm>
            <a:off x="4604404" y="4583112"/>
            <a:ext cx="1603772" cy="461963"/>
          </a:xfrm>
        </p:spPr>
        <p:txBody>
          <a:bodyPr>
            <a:normAutofit/>
          </a:bodyPr>
          <a:lstStyle>
            <a:lvl1pPr marL="0" indent="0">
              <a:buNone/>
              <a:defRPr sz="15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56" name="文本占位符 52"/>
          <p:cNvSpPr>
            <a:spLocks noGrp="1"/>
          </p:cNvSpPr>
          <p:nvPr>
            <p:ph type="body" sz="quarter" idx="22"/>
          </p:nvPr>
        </p:nvSpPr>
        <p:spPr>
          <a:xfrm>
            <a:off x="6418579" y="4583112"/>
            <a:ext cx="1603772" cy="461963"/>
          </a:xfrm>
        </p:spPr>
        <p:txBody>
          <a:bodyPr>
            <a:normAutofit/>
          </a:bodyPr>
          <a:lstStyle>
            <a:lvl1pPr marL="0" indent="0">
              <a:buNone/>
              <a:defRPr sz="15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58" name="文本占位符 57"/>
          <p:cNvSpPr>
            <a:spLocks noGrp="1"/>
          </p:cNvSpPr>
          <p:nvPr>
            <p:ph type="body" sz="quarter" idx="23"/>
          </p:nvPr>
        </p:nvSpPr>
        <p:spPr>
          <a:xfrm>
            <a:off x="971311" y="5062538"/>
            <a:ext cx="1603772" cy="1138237"/>
          </a:xfrm>
        </p:spPr>
        <p:txBody>
          <a:bodyPr/>
          <a:lstStyle>
            <a:lvl1pPr marL="0" indent="0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59" name="文本占位符 57"/>
          <p:cNvSpPr>
            <a:spLocks noGrp="1"/>
          </p:cNvSpPr>
          <p:nvPr>
            <p:ph type="body" sz="quarter" idx="24"/>
          </p:nvPr>
        </p:nvSpPr>
        <p:spPr>
          <a:xfrm>
            <a:off x="2790229" y="5062538"/>
            <a:ext cx="1603772" cy="1138237"/>
          </a:xfrm>
        </p:spPr>
        <p:txBody>
          <a:bodyPr/>
          <a:lstStyle>
            <a:lvl1pPr marL="0" indent="0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60" name="文本占位符 57"/>
          <p:cNvSpPr>
            <a:spLocks noGrp="1"/>
          </p:cNvSpPr>
          <p:nvPr>
            <p:ph type="body" sz="quarter" idx="25"/>
          </p:nvPr>
        </p:nvSpPr>
        <p:spPr>
          <a:xfrm>
            <a:off x="4604404" y="5062538"/>
            <a:ext cx="1603772" cy="1138237"/>
          </a:xfrm>
        </p:spPr>
        <p:txBody>
          <a:bodyPr/>
          <a:lstStyle>
            <a:lvl1pPr marL="0" indent="0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61" name="文本占位符 57"/>
          <p:cNvSpPr>
            <a:spLocks noGrp="1"/>
          </p:cNvSpPr>
          <p:nvPr>
            <p:ph type="body" sz="quarter" idx="26"/>
          </p:nvPr>
        </p:nvSpPr>
        <p:spPr>
          <a:xfrm>
            <a:off x="6418579" y="5045075"/>
            <a:ext cx="1603772" cy="1138237"/>
          </a:xfrm>
        </p:spPr>
        <p:txBody>
          <a:bodyPr/>
          <a:lstStyle>
            <a:lvl1pPr marL="0" indent="0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951548" y="276226"/>
            <a:ext cx="7330916" cy="518160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>
          <a:xfrm>
            <a:off x="971550" y="802640"/>
            <a:ext cx="4216004" cy="354013"/>
          </a:xfrm>
        </p:spPr>
        <p:txBody>
          <a:bodyPr>
            <a:noAutofit/>
          </a:bodyPr>
          <a:lstStyle>
            <a:lvl1pPr marL="0" indent="0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25" name="日期占位符 3"/>
          <p:cNvSpPr>
            <a:spLocks noGrp="1"/>
          </p:cNvSpPr>
          <p:nvPr>
            <p:ph type="dt" sz="half" idx="27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26" name="页脚占位符 4"/>
          <p:cNvSpPr>
            <a:spLocks noGrp="1"/>
          </p:cNvSpPr>
          <p:nvPr>
            <p:ph type="ftr" sz="quarter" idx="28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27" name="灯片编号占位符 5"/>
          <p:cNvSpPr>
            <a:spLocks noGrp="1"/>
          </p:cNvSpPr>
          <p:nvPr>
            <p:ph type="sldNum" sz="quarter" idx="29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fontAlgn="auto">
              <a:defRPr/>
            </a:pPr>
            <a:fld id="{59F15CD5-A897-44BC-96B1-EA1DFA2014A5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879475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777875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4"/>
            </p:custDataLst>
          </p:nvPr>
        </p:nvSpPr>
        <p:spPr>
          <a:xfrm rot="6188927">
            <a:off x="588963" y="434975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5"/>
            </p:custDataLst>
          </p:nvPr>
        </p:nvSpPr>
        <p:spPr>
          <a:xfrm rot="7226800">
            <a:off x="559594" y="535781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6"/>
            </p:custDataLst>
          </p:nvPr>
        </p:nvSpPr>
        <p:spPr>
          <a:xfrm rot="8126800">
            <a:off x="506413" y="620713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7"/>
            </p:custDataLst>
          </p:nvPr>
        </p:nvSpPr>
        <p:spPr>
          <a:xfrm rot="9026800">
            <a:off x="442913" y="677863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951548" y="276226"/>
            <a:ext cx="7330916" cy="518160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3"/>
          </p:nvPr>
        </p:nvSpPr>
        <p:spPr>
          <a:xfrm>
            <a:off x="971550" y="802640"/>
            <a:ext cx="4216004" cy="354013"/>
          </a:xfrm>
        </p:spPr>
        <p:txBody>
          <a:bodyPr>
            <a:noAutofit/>
          </a:bodyPr>
          <a:lstStyle>
            <a:lvl1pPr marL="0" indent="0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2" name="日期占位符 4"/>
          <p:cNvSpPr>
            <a:spLocks noGrp="1"/>
          </p:cNvSpPr>
          <p:nvPr>
            <p:ph type="dt" sz="half" idx="14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3" name="页脚占位符 5"/>
          <p:cNvSpPr>
            <a:spLocks noGrp="1"/>
          </p:cNvSpPr>
          <p:nvPr>
            <p:ph type="ftr" sz="quarter" idx="15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5" name="灯片编号占位符 6"/>
          <p:cNvSpPr>
            <a:spLocks noGrp="1"/>
          </p:cNvSpPr>
          <p:nvPr>
            <p:ph type="sldNum" sz="quarter" idx="16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fontAlgn="auto">
              <a:defRPr/>
            </a:pPr>
            <a:fld id="{F38A55B5-DAAD-4B42-B2A7-EC7A443BCF71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5"/>
          <p:cNvSpPr/>
          <p:nvPr/>
        </p:nvSpPr>
        <p:spPr>
          <a:xfrm>
            <a:off x="8342313" y="-7937"/>
            <a:ext cx="801688" cy="1052513"/>
          </a:xfrm>
          <a:custGeom>
            <a:avLst/>
            <a:gdLst>
              <a:gd name="connsiteX0" fmla="*/ 65352 w 1068729"/>
              <a:gd name="connsiteY0" fmla="*/ 0 h 1052118"/>
              <a:gd name="connsiteX1" fmla="*/ 1068729 w 1068729"/>
              <a:gd name="connsiteY1" fmla="*/ 0 h 1052118"/>
              <a:gd name="connsiteX2" fmla="*/ 1068729 w 1068729"/>
              <a:gd name="connsiteY2" fmla="*/ 977750 h 1052118"/>
              <a:gd name="connsiteX3" fmla="*/ 1040113 w 1068729"/>
              <a:gd name="connsiteY3" fmla="*/ 993283 h 1052118"/>
              <a:gd name="connsiteX4" fmla="*/ 748689 w 1068729"/>
              <a:gd name="connsiteY4" fmla="*/ 1052118 h 1052118"/>
              <a:gd name="connsiteX5" fmla="*/ 0 w 1068729"/>
              <a:gd name="connsiteY5" fmla="*/ 303429 h 1052118"/>
              <a:gd name="connsiteX6" fmla="*/ 58836 w 1068729"/>
              <a:gd name="connsiteY6" fmla="*/ 12005 h 105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729" h="1052118">
                <a:moveTo>
                  <a:pt x="65352" y="0"/>
                </a:moveTo>
                <a:lnTo>
                  <a:pt x="1068729" y="0"/>
                </a:lnTo>
                <a:lnTo>
                  <a:pt x="1068729" y="977750"/>
                </a:lnTo>
                <a:lnTo>
                  <a:pt x="1040113" y="993283"/>
                </a:lnTo>
                <a:cubicBezTo>
                  <a:pt x="950541" y="1031168"/>
                  <a:pt x="852062" y="1052118"/>
                  <a:pt x="748689" y="1052118"/>
                </a:cubicBezTo>
                <a:cubicBezTo>
                  <a:pt x="335199" y="1052118"/>
                  <a:pt x="0" y="716919"/>
                  <a:pt x="0" y="303429"/>
                </a:cubicBezTo>
                <a:cubicBezTo>
                  <a:pt x="0" y="200056"/>
                  <a:pt x="20950" y="101577"/>
                  <a:pt x="58836" y="120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4" name="椭圆 3"/>
          <p:cNvSpPr/>
          <p:nvPr/>
        </p:nvSpPr>
        <p:spPr>
          <a:xfrm>
            <a:off x="1017588" y="1363663"/>
            <a:ext cx="1123950" cy="1498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5" name="任意多边形: 形状 7"/>
          <p:cNvSpPr/>
          <p:nvPr/>
        </p:nvSpPr>
        <p:spPr>
          <a:xfrm>
            <a:off x="6067425" y="-7937"/>
            <a:ext cx="785813" cy="420688"/>
          </a:xfrm>
          <a:custGeom>
            <a:avLst/>
            <a:gdLst>
              <a:gd name="connsiteX0" fmla="*/ 0 w 1458561"/>
              <a:gd name="connsiteY0" fmla="*/ 0 h 584280"/>
              <a:gd name="connsiteX1" fmla="*/ 1458561 w 1458561"/>
              <a:gd name="connsiteY1" fmla="*/ 0 h 584280"/>
              <a:gd name="connsiteX2" fmla="*/ 1419134 w 1458561"/>
              <a:gd name="connsiteY2" fmla="*/ 127015 h 584280"/>
              <a:gd name="connsiteX3" fmla="*/ 729281 w 1458561"/>
              <a:gd name="connsiteY3" fmla="*/ 584280 h 584280"/>
              <a:gd name="connsiteX4" fmla="*/ 39427 w 1458561"/>
              <a:gd name="connsiteY4" fmla="*/ 127015 h 58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8561" h="584280">
                <a:moveTo>
                  <a:pt x="0" y="0"/>
                </a:moveTo>
                <a:lnTo>
                  <a:pt x="1458561" y="0"/>
                </a:lnTo>
                <a:lnTo>
                  <a:pt x="1419134" y="127015"/>
                </a:lnTo>
                <a:cubicBezTo>
                  <a:pt x="1305477" y="395731"/>
                  <a:pt x="1039398" y="584280"/>
                  <a:pt x="729281" y="584280"/>
                </a:cubicBezTo>
                <a:cubicBezTo>
                  <a:pt x="419163" y="584280"/>
                  <a:pt x="153084" y="395731"/>
                  <a:pt x="39427" y="127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6" name="任意多边形: 形状 8"/>
          <p:cNvSpPr/>
          <p:nvPr/>
        </p:nvSpPr>
        <p:spPr>
          <a:xfrm>
            <a:off x="3444875" y="5781675"/>
            <a:ext cx="1587500" cy="1087438"/>
          </a:xfrm>
          <a:custGeom>
            <a:avLst/>
            <a:gdLst>
              <a:gd name="connsiteX0" fmla="*/ 1058486 w 2116971"/>
              <a:gd name="connsiteY0" fmla="*/ 0 h 1086707"/>
              <a:gd name="connsiteX1" fmla="*/ 2116971 w 2116971"/>
              <a:gd name="connsiteY1" fmla="*/ 1058486 h 1086707"/>
              <a:gd name="connsiteX2" fmla="*/ 2114126 w 2116971"/>
              <a:gd name="connsiteY2" fmla="*/ 1086707 h 1086707"/>
              <a:gd name="connsiteX3" fmla="*/ 2845 w 2116971"/>
              <a:gd name="connsiteY3" fmla="*/ 1086707 h 1086707"/>
              <a:gd name="connsiteX4" fmla="*/ 0 w 2116971"/>
              <a:gd name="connsiteY4" fmla="*/ 1058486 h 1086707"/>
              <a:gd name="connsiteX5" fmla="*/ 1058486 w 2116971"/>
              <a:gd name="connsiteY5" fmla="*/ 0 h 108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6971" h="1086707">
                <a:moveTo>
                  <a:pt x="1058486" y="0"/>
                </a:moveTo>
                <a:cubicBezTo>
                  <a:pt x="1643071" y="0"/>
                  <a:pt x="2116971" y="473900"/>
                  <a:pt x="2116971" y="1058486"/>
                </a:cubicBezTo>
                <a:lnTo>
                  <a:pt x="2114126" y="1086707"/>
                </a:lnTo>
                <a:lnTo>
                  <a:pt x="2845" y="1086707"/>
                </a:lnTo>
                <a:lnTo>
                  <a:pt x="0" y="1058486"/>
                </a:lnTo>
                <a:cubicBezTo>
                  <a:pt x="0" y="473900"/>
                  <a:pt x="473899" y="0"/>
                  <a:pt x="10584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7" name="任意多边形: 形状 9"/>
          <p:cNvSpPr/>
          <p:nvPr/>
        </p:nvSpPr>
        <p:spPr>
          <a:xfrm>
            <a:off x="8208963" y="6275388"/>
            <a:ext cx="777875" cy="593725"/>
          </a:xfrm>
          <a:custGeom>
            <a:avLst/>
            <a:gdLst>
              <a:gd name="connsiteX0" fmla="*/ 517890 w 1035780"/>
              <a:gd name="connsiteY0" fmla="*/ 0 h 593238"/>
              <a:gd name="connsiteX1" fmla="*/ 1035780 w 1035780"/>
              <a:gd name="connsiteY1" fmla="*/ 517890 h 593238"/>
              <a:gd name="connsiteX2" fmla="*/ 1028184 w 1035780"/>
              <a:gd name="connsiteY2" fmla="*/ 593238 h 593238"/>
              <a:gd name="connsiteX3" fmla="*/ 7596 w 1035780"/>
              <a:gd name="connsiteY3" fmla="*/ 593238 h 593238"/>
              <a:gd name="connsiteX4" fmla="*/ 0 w 1035780"/>
              <a:gd name="connsiteY4" fmla="*/ 517890 h 593238"/>
              <a:gd name="connsiteX5" fmla="*/ 517890 w 1035780"/>
              <a:gd name="connsiteY5" fmla="*/ 0 h 59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780" h="593238">
                <a:moveTo>
                  <a:pt x="517890" y="0"/>
                </a:moveTo>
                <a:cubicBezTo>
                  <a:pt x="803913" y="0"/>
                  <a:pt x="1035780" y="231867"/>
                  <a:pt x="1035780" y="517890"/>
                </a:cubicBezTo>
                <a:lnTo>
                  <a:pt x="1028184" y="593238"/>
                </a:lnTo>
                <a:lnTo>
                  <a:pt x="7596" y="593238"/>
                </a:lnTo>
                <a:lnTo>
                  <a:pt x="0" y="517890"/>
                </a:lnTo>
                <a:cubicBezTo>
                  <a:pt x="0" y="231867"/>
                  <a:pt x="231867" y="0"/>
                  <a:pt x="5178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8" name="任意多边形: 形状 10"/>
          <p:cNvSpPr/>
          <p:nvPr/>
        </p:nvSpPr>
        <p:spPr>
          <a:xfrm>
            <a:off x="-14287" y="6184900"/>
            <a:ext cx="590550" cy="673100"/>
          </a:xfrm>
          <a:custGeom>
            <a:avLst/>
            <a:gdLst>
              <a:gd name="connsiteX0" fmla="*/ 269296 w 787186"/>
              <a:gd name="connsiteY0" fmla="*/ 0 h 673570"/>
              <a:gd name="connsiteX1" fmla="*/ 787186 w 787186"/>
              <a:gd name="connsiteY1" fmla="*/ 517890 h 673570"/>
              <a:gd name="connsiteX2" fmla="*/ 776665 w 787186"/>
              <a:gd name="connsiteY2" fmla="*/ 622263 h 673570"/>
              <a:gd name="connsiteX3" fmla="*/ 760738 w 787186"/>
              <a:gd name="connsiteY3" fmla="*/ 673570 h 673570"/>
              <a:gd name="connsiteX4" fmla="*/ 0 w 787186"/>
              <a:gd name="connsiteY4" fmla="*/ 673570 h 673570"/>
              <a:gd name="connsiteX5" fmla="*/ 0 w 787186"/>
              <a:gd name="connsiteY5" fmla="*/ 77450 h 673570"/>
              <a:gd name="connsiteX6" fmla="*/ 67710 w 787186"/>
              <a:gd name="connsiteY6" fmla="*/ 40699 h 673570"/>
              <a:gd name="connsiteX7" fmla="*/ 269296 w 787186"/>
              <a:gd name="connsiteY7" fmla="*/ 0 h 67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186" h="673570">
                <a:moveTo>
                  <a:pt x="269296" y="0"/>
                </a:moveTo>
                <a:cubicBezTo>
                  <a:pt x="555319" y="0"/>
                  <a:pt x="787186" y="231867"/>
                  <a:pt x="787186" y="517890"/>
                </a:cubicBezTo>
                <a:cubicBezTo>
                  <a:pt x="787186" y="553643"/>
                  <a:pt x="783563" y="588550"/>
                  <a:pt x="776665" y="622263"/>
                </a:cubicBezTo>
                <a:lnTo>
                  <a:pt x="760738" y="673570"/>
                </a:lnTo>
                <a:lnTo>
                  <a:pt x="0" y="673570"/>
                </a:lnTo>
                <a:lnTo>
                  <a:pt x="0" y="77450"/>
                </a:lnTo>
                <a:lnTo>
                  <a:pt x="67710" y="40699"/>
                </a:lnTo>
                <a:cubicBezTo>
                  <a:pt x="129669" y="14492"/>
                  <a:pt x="197790" y="0"/>
                  <a:pt x="2692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  <p:sp>
        <p:nvSpPr>
          <p:cNvPr id="9" name="KSO_Shape"/>
          <p:cNvSpPr/>
          <p:nvPr/>
        </p:nvSpPr>
        <p:spPr>
          <a:xfrm rot="10154805">
            <a:off x="7439025" y="4903788"/>
            <a:ext cx="236538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/>
        </p:nvSpPr>
        <p:spPr>
          <a:xfrm rot="10154805">
            <a:off x="6496050" y="2400300"/>
            <a:ext cx="236538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/>
        </p:nvSpPr>
        <p:spPr>
          <a:xfrm rot="13326744">
            <a:off x="982663" y="4641850"/>
            <a:ext cx="471488" cy="55403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/>
        </p:nvSpPr>
        <p:spPr>
          <a:xfrm rot="6300000">
            <a:off x="4359275" y="893763"/>
            <a:ext cx="423863" cy="4968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944" y="2592718"/>
            <a:ext cx="5472113" cy="1442383"/>
          </a:xfrm>
        </p:spPr>
        <p:txBody>
          <a:bodyPr>
            <a:normAutofit/>
          </a:bodyPr>
          <a:lstStyle>
            <a:lvl1pPr algn="ctr">
              <a:defRPr sz="6000" b="1">
                <a:solidFill>
                  <a:schemeClr val="accent5"/>
                </a:solidFill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fontAlgn="auto">
              <a:defRPr/>
            </a:pPr>
            <a:fld id="{69D602DD-68A8-41A2-B35E-86A5C6EDDC19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879475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777875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4"/>
            </p:custDataLst>
          </p:nvPr>
        </p:nvSpPr>
        <p:spPr>
          <a:xfrm rot="6188927">
            <a:off x="588963" y="434975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5"/>
            </p:custDataLst>
          </p:nvPr>
        </p:nvSpPr>
        <p:spPr>
          <a:xfrm rot="7226800">
            <a:off x="559594" y="535781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>
            <p:custDataLst>
              <p:tags r:id="rId6"/>
            </p:custDataLst>
          </p:nvPr>
        </p:nvSpPr>
        <p:spPr>
          <a:xfrm rot="8126800">
            <a:off x="506413" y="620713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KSO_Shape"/>
          <p:cNvSpPr/>
          <p:nvPr>
            <p:custDataLst>
              <p:tags r:id="rId7"/>
            </p:custDataLst>
          </p:nvPr>
        </p:nvSpPr>
        <p:spPr>
          <a:xfrm rot="9026800">
            <a:off x="442913" y="677863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744961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615609"/>
            <a:ext cx="3868340" cy="3574054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1350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z="1350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z="1350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744961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615609"/>
            <a:ext cx="3887391" cy="3574054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1350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z="1350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z="1350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>
          <a:xfrm>
            <a:off x="951548" y="276226"/>
            <a:ext cx="7330916" cy="518160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/>
          </p:nvPr>
        </p:nvSpPr>
        <p:spPr>
          <a:xfrm>
            <a:off x="971550" y="802640"/>
            <a:ext cx="4216004" cy="354013"/>
          </a:xfrm>
        </p:spPr>
        <p:txBody>
          <a:bodyPr>
            <a:noAutofit/>
          </a:bodyPr>
          <a:lstStyle>
            <a:lvl1pPr marL="0" indent="0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4" name="日期占位符 6"/>
          <p:cNvSpPr>
            <a:spLocks noGrp="1"/>
          </p:cNvSpPr>
          <p:nvPr>
            <p:ph type="dt" sz="half" idx="14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5" name="页脚占位符 7"/>
          <p:cNvSpPr>
            <a:spLocks noGrp="1"/>
          </p:cNvSpPr>
          <p:nvPr>
            <p:ph type="ftr" sz="quarter" idx="15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8" name="灯片编号占位符 8"/>
          <p:cNvSpPr>
            <a:spLocks noGrp="1"/>
          </p:cNvSpPr>
          <p:nvPr>
            <p:ph type="sldNum" sz="quarter" idx="16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fontAlgn="auto">
              <a:defRPr/>
            </a:pPr>
            <a:fld id="{43B64651-DA25-460D-BF03-D6AB3999D7BA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879475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777875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KSO_Shape"/>
          <p:cNvSpPr/>
          <p:nvPr>
            <p:custDataLst>
              <p:tags r:id="rId4"/>
            </p:custDataLst>
          </p:nvPr>
        </p:nvSpPr>
        <p:spPr>
          <a:xfrm rot="6188927">
            <a:off x="588963" y="434975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5"/>
            </p:custDataLst>
          </p:nvPr>
        </p:nvSpPr>
        <p:spPr>
          <a:xfrm rot="7226800">
            <a:off x="559594" y="535781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6"/>
            </p:custDataLst>
          </p:nvPr>
        </p:nvSpPr>
        <p:spPr>
          <a:xfrm rot="8126800">
            <a:off x="506413" y="620713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7"/>
            </p:custDataLst>
          </p:nvPr>
        </p:nvSpPr>
        <p:spPr>
          <a:xfrm rot="9026800">
            <a:off x="442913" y="677863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457200"/>
            <a:ext cx="3123900" cy="1600200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457200"/>
            <a:ext cx="4627800" cy="540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2057400"/>
            <a:ext cx="3123900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1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fld id="{353504D8-D657-4D57-B36C-872CB832F3E2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2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13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fontAlgn="auto">
              <a:defRPr/>
            </a:pPr>
            <a:fld id="{A3916F84-CA7F-4CB0-AD36-8D018880A94E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879475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777875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4"/>
            </p:custDataLst>
          </p:nvPr>
        </p:nvSpPr>
        <p:spPr>
          <a:xfrm rot="6188927">
            <a:off x="588963" y="434975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KSO_Shape"/>
          <p:cNvSpPr/>
          <p:nvPr>
            <p:custDataLst>
              <p:tags r:id="rId5"/>
            </p:custDataLst>
          </p:nvPr>
        </p:nvSpPr>
        <p:spPr>
          <a:xfrm rot="7226800">
            <a:off x="559594" y="535781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6"/>
            </p:custDataLst>
          </p:nvPr>
        </p:nvSpPr>
        <p:spPr>
          <a:xfrm rot="8126800">
            <a:off x="506413" y="620713"/>
            <a:ext cx="66675" cy="7778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7"/>
            </p:custDataLst>
          </p:nvPr>
        </p:nvSpPr>
        <p:spPr>
          <a:xfrm rot="9026800">
            <a:off x="442913" y="677863"/>
            <a:ext cx="66675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8363" y="365125"/>
            <a:ext cx="1146987" cy="5811838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659969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51543"/>
            <a:ext cx="7886700" cy="5558971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4"/>
            </p:custDataLst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lnSpc>
                <a:spcPct val="120000"/>
              </a:lnSpc>
              <a:buFontTx/>
              <a:buNone/>
              <a:defRPr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fontAlgn="auto">
              <a:lnSpc>
                <a:spcPct val="120000"/>
              </a:lnSpc>
              <a:buFontTx/>
              <a:buNone/>
              <a:defRPr sz="900" noProof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lnSpc>
                <a:spcPct val="120000"/>
              </a:lnSpc>
              <a:buFontTx/>
              <a:buNone/>
              <a:defRPr sz="90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KSO_TEMPLATE" hidden="1"/>
          <p:cNvSpPr/>
          <p:nvPr>
            <p:custDataLst>
              <p:tags r:id="rId1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1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  <a:lvl2pPr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2pPr>
      <a:lvl3pPr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3pPr>
      <a:lvl4pPr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4pPr>
      <a:lvl5pPr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5pPr>
      <a:lvl6pPr marL="4572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6pPr>
      <a:lvl7pPr marL="9144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7pPr>
      <a:lvl8pPr marL="13716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8pPr>
      <a:lvl9pPr marL="18288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9pPr>
    </p:titleStyle>
    <p:bodyStyle>
      <a:lvl1pPr marL="171450" indent="-171450" algn="l" rtl="0" fontAlgn="base">
        <a:lnSpc>
          <a:spcPct val="12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514350" indent="-171450" algn="l" rtl="0" fontAlgn="base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857250" indent="-171450" algn="l" rtl="0" fontAlgn="base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200150" indent="-171450" algn="l" rtl="0" fontAlgn="base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1543050" indent="-171450" algn="l" rtl="0" fontAlgn="base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标题 3073"/>
          <p:cNvSpPr>
            <a:spLocks noGrp="1"/>
          </p:cNvSpPr>
          <p:nvPr>
            <p:ph type="ctrTitle"/>
          </p:nvPr>
        </p:nvSpPr>
        <p:spPr>
          <a:xfrm>
            <a:off x="685800" y="2079625"/>
            <a:ext cx="7772400" cy="2476500"/>
          </a:xfrm>
        </p:spPr>
        <p:txBody>
          <a:bodyPr anchor="ctr" anchorCtr="0">
            <a:normAutofit fontScale="90000"/>
          </a:bodyPr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4400" b="1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《医疗机构“一件事”集成审批服务实施方案》</a:t>
            </a:r>
            <a:br>
              <a:rPr lang="zh-CN" sz="4400" kern="1200" baseline="0">
                <a:latin typeface="+mj-lt"/>
                <a:ea typeface="+mj-ea"/>
                <a:cs typeface="+mj-cs"/>
              </a:rPr>
            </a:br>
            <a:r>
              <a:rPr kumimoji="0" lang="zh-CN" sz="4400" b="1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政策解读</a:t>
            </a:r>
            <a:endParaRPr kumimoji="0" lang="en-US" altLang="zh-CN" sz="4400" b="1" i="0" u="none" strike="noStrike" kern="1200" cap="none" spc="0" normalizeH="0" baseline="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标题 3073"/>
          <p:cNvSpPr>
            <a:spLocks noGrp="1"/>
          </p:cNvSpPr>
          <p:nvPr>
            <p:ph type="ctrTitle"/>
          </p:nvPr>
        </p:nvSpPr>
        <p:spPr>
          <a:xfrm>
            <a:off x="754063" y="865188"/>
            <a:ext cx="7772400" cy="1125537"/>
          </a:xfrm>
          <a:ln/>
        </p:spPr>
        <p:txBody>
          <a:bodyPr vert="horz" wrap="square" lIns="91440" tIns="45720" rIns="91440" bIns="45720" anchor="ctr" anchorCtr="0"/>
          <a:p>
            <a:pPr algn="l" defTabSz="914400">
              <a:buClrTx/>
              <a:buSzTx/>
              <a:buFontTx/>
              <a:buNone/>
            </a:pPr>
            <a:r>
              <a:rPr lang="zh-CN" altLang="zh-CN" sz="4400" kern="1200" baseline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</a:rPr>
              <a:t>起草背景</a:t>
            </a:r>
            <a:endParaRPr lang="en-US" altLang="zh-CN" sz="4400" kern="1200" baseline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cs typeface="+mj-cs"/>
            </a:endParaRPr>
          </a:p>
        </p:txBody>
      </p:sp>
      <p:sp>
        <p:nvSpPr>
          <p:cNvPr id="13314" name="副标题 3074"/>
          <p:cNvSpPr>
            <a:spLocks noGrp="1"/>
          </p:cNvSpPr>
          <p:nvPr>
            <p:ph type="subTitle" idx="1"/>
          </p:nvPr>
        </p:nvSpPr>
        <p:spPr>
          <a:xfrm>
            <a:off x="1293813" y="2209800"/>
            <a:ext cx="6400800" cy="3187700"/>
          </a:xfrm>
          <a:ln/>
        </p:spPr>
        <p:txBody>
          <a:bodyPr vert="horz" wrap="square" lIns="91440" tIns="45720" rIns="91440" bIns="45720" anchor="t" anchorCtr="0"/>
          <a:p>
            <a:pPr algn="l" defTabSz="914400">
              <a:buClrTx/>
              <a:buSzTx/>
            </a:pPr>
            <a:r>
              <a:rPr lang="zh-CN" altLang="zh-CN" sz="2000" kern="1200" baseline="0">
                <a:solidFill>
                  <a:srgbClr val="808080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以习近平新时代中国特色社会主义思想为指导，坚持以人民为中心的发展理念，全面落实深化“放管服”改革和“证照分离”改革要求，依托政务服务一体化平台，整合服务事项，优化服务流程，将医疗机构政务服务的“多个事项”集成为法人和自然人视角的“一件事”，全面推进“一网办、一窗办、一次办”，实现“一次办成多件事”，持续打造“三无”、“三可”营商环境</a:t>
            </a:r>
            <a:endParaRPr lang="zh-CN" altLang="zh-CN" sz="2000" kern="1200" baseline="0">
              <a:solidFill>
                <a:srgbClr val="808080"/>
              </a:solidFill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标题 3073"/>
          <p:cNvSpPr>
            <a:spLocks noGrp="1"/>
          </p:cNvSpPr>
          <p:nvPr>
            <p:ph type="ctrTitle"/>
          </p:nvPr>
        </p:nvSpPr>
        <p:spPr>
          <a:xfrm>
            <a:off x="608013" y="1141413"/>
            <a:ext cx="7772400" cy="946150"/>
          </a:xfrm>
          <a:ln/>
        </p:spPr>
        <p:txBody>
          <a:bodyPr vert="horz" wrap="square" lIns="91440" tIns="45720" rIns="91440" bIns="45720" anchor="ctr" anchorCtr="0"/>
          <a:p>
            <a:pPr algn="l" defTabSz="914400">
              <a:buClrTx/>
              <a:buSzTx/>
              <a:buFontTx/>
              <a:buNone/>
            </a:pPr>
            <a:r>
              <a:rPr lang="zh-CN" altLang="en-US" sz="4400" kern="1200" baseline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</a:rPr>
              <a:t>主要内容</a:t>
            </a:r>
            <a:endParaRPr lang="zh-CN" altLang="en-US" sz="4400" kern="1200" baseline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cs typeface="+mj-cs"/>
            </a:endParaRPr>
          </a:p>
        </p:txBody>
      </p:sp>
      <p:sp>
        <p:nvSpPr>
          <p:cNvPr id="2050" name="副标题 3074"/>
          <p:cNvSpPr>
            <a:spLocks noGrp="1"/>
          </p:cNvSpPr>
          <p:nvPr>
            <p:ph type="subTitle" idx="1"/>
          </p:nvPr>
        </p:nvSpPr>
        <p:spPr>
          <a:xfrm>
            <a:off x="1492250" y="2363788"/>
            <a:ext cx="6400800" cy="3317875"/>
          </a:xfrm>
        </p:spPr>
        <p:txBody>
          <a:bodyPr anchor="t" anchorCtr="0">
            <a:normAutofit/>
          </a:bodyPr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sz="20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将医疗机构设置方面的11个审批服务事项集成整合，制定了“一件事”集成套餐服务申请表、申报手册和办事指南，并制作成二维码，方便群众查阅。</a:t>
            </a:r>
            <a:r>
              <a:rPr kumimoji="0" lang="zh-CN" sz="20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rPr>
              <a:t>在“长治市政务服务”平台、行政审批中心等线上线下行政服务场所公布并动态更新，为申请人提供“医齐办”一件事集成服务一次性告知服务，申请人可按照办事指南和《申报手册》线上线下进行咨询办理</a:t>
            </a:r>
            <a:endParaRPr kumimoji="0" lang="zh-CN" sz="2000" b="0" i="0" u="none" strike="noStrike" kern="1200" cap="none" spc="0" normalizeH="0" baseline="0" noProof="1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sz="2000" b="0" i="0" u="none" strike="noStrike" kern="1200" cap="none" spc="0" normalizeH="0" baseline="0" noProof="1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sz="2000" b="0" i="0" u="none" strike="noStrike" kern="1200" cap="none" spc="0" normalizeH="0" baseline="0" noProof="1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标题 3073"/>
          <p:cNvSpPr>
            <a:spLocks noGrp="1"/>
          </p:cNvSpPr>
          <p:nvPr>
            <p:ph type="ctrTitle"/>
          </p:nvPr>
        </p:nvSpPr>
        <p:spPr>
          <a:xfrm>
            <a:off x="608013" y="1141413"/>
            <a:ext cx="7772400" cy="946150"/>
          </a:xfrm>
          <a:ln/>
        </p:spPr>
        <p:txBody>
          <a:bodyPr vert="horz" wrap="square" lIns="91440" tIns="45720" rIns="91440" bIns="45720" anchor="ctr" anchorCtr="0"/>
          <a:p>
            <a:pPr algn="l" defTabSz="914400">
              <a:buClrTx/>
              <a:buSzTx/>
              <a:buFontTx/>
              <a:buNone/>
            </a:pPr>
            <a:r>
              <a:rPr lang="zh-CN" altLang="en-US" sz="4400" kern="1200" baseline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</a:rPr>
              <a:t>办理流程</a:t>
            </a:r>
            <a:endParaRPr lang="zh-CN" altLang="en-US" sz="4400" kern="1200" baseline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cs typeface="+mj-cs"/>
            </a:endParaRPr>
          </a:p>
        </p:txBody>
      </p:sp>
      <p:sp>
        <p:nvSpPr>
          <p:cNvPr id="15362" name="副标题 3074"/>
          <p:cNvSpPr>
            <a:spLocks noGrp="1"/>
          </p:cNvSpPr>
          <p:nvPr>
            <p:ph type="subTitle" idx="1"/>
          </p:nvPr>
        </p:nvSpPr>
        <p:spPr>
          <a:xfrm>
            <a:off x="1492250" y="2363788"/>
            <a:ext cx="6400800" cy="2379662"/>
          </a:xfrm>
          <a:ln/>
        </p:spPr>
        <p:txBody>
          <a:bodyPr vert="horz" wrap="square" lIns="91440" tIns="45720" rIns="91440" bIns="45720" anchor="t" anchorCtr="0"/>
          <a:p>
            <a:pPr algn="l" defTabSz="914400">
              <a:lnSpc>
                <a:spcPct val="90000"/>
              </a:lnSpc>
              <a:buClrTx/>
              <a:buSzTx/>
            </a:pPr>
            <a:r>
              <a:rPr lang="zh-CN" altLang="zh-CN" sz="2000" kern="1200" baseline="0">
                <a:solidFill>
                  <a:srgbClr val="808080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按照“五个一”方式进行审批。即：整合办事指南，“一次告知”；简并申报材料，“一表申请”；优化核查流程，“一同实地考核”；创新审批模式，“一并审批”；汇集审批结果，“一次办结”</a:t>
            </a:r>
            <a:endParaRPr lang="zh-CN" altLang="zh-CN" sz="2000" kern="1200" baseline="0">
              <a:solidFill>
                <a:srgbClr val="808080"/>
              </a:solidFill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标题 3073"/>
          <p:cNvSpPr>
            <a:spLocks noGrp="1"/>
          </p:cNvSpPr>
          <p:nvPr>
            <p:ph type="ctrTitle"/>
          </p:nvPr>
        </p:nvSpPr>
        <p:spPr>
          <a:xfrm>
            <a:off x="608013" y="1141413"/>
            <a:ext cx="7772400" cy="946150"/>
          </a:xfrm>
          <a:ln/>
        </p:spPr>
        <p:txBody>
          <a:bodyPr vert="horz" wrap="square" lIns="91440" tIns="45720" rIns="91440" bIns="45720" anchor="ctr" anchorCtr="0"/>
          <a:p>
            <a:pPr algn="l" defTabSz="914400">
              <a:buClrTx/>
              <a:buSzTx/>
              <a:buFontTx/>
              <a:buNone/>
            </a:pPr>
            <a:r>
              <a:rPr lang="zh-CN" altLang="en-US" sz="4400" kern="1200" baseline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</a:rPr>
              <a:t>改革亮点</a:t>
            </a:r>
            <a:endParaRPr lang="zh-CN" altLang="en-US" sz="4400" kern="1200" baseline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cs typeface="+mj-cs"/>
            </a:endParaRPr>
          </a:p>
        </p:txBody>
      </p:sp>
      <p:sp>
        <p:nvSpPr>
          <p:cNvPr id="16386" name="副标题 3074"/>
          <p:cNvSpPr>
            <a:spLocks noGrp="1"/>
          </p:cNvSpPr>
          <p:nvPr>
            <p:ph type="subTitle" idx="1"/>
          </p:nvPr>
        </p:nvSpPr>
        <p:spPr>
          <a:xfrm>
            <a:off x="1492250" y="2363788"/>
            <a:ext cx="6383338" cy="2843212"/>
          </a:xfrm>
          <a:ln/>
        </p:spPr>
        <p:txBody>
          <a:bodyPr vert="horz" wrap="square" lIns="91440" tIns="45720" rIns="91440" bIns="45720" anchor="t" anchorCtr="0"/>
          <a:p>
            <a:pPr algn="l" defTabSz="914400">
              <a:lnSpc>
                <a:spcPct val="80000"/>
              </a:lnSpc>
              <a:buClrTx/>
              <a:buSzTx/>
            </a:pPr>
            <a:r>
              <a:rPr lang="zh-CN" altLang="zh-CN" sz="2000" kern="1200" baseline="0">
                <a:solidFill>
                  <a:srgbClr val="808080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通过实施医疗领域“一件事”集成审批服务工作，打破了传统的多项许可、分次申请、分类发证的状况，实现“一次告知、一表申请、一同实地考核、一并审批、一次办结”，申请材料减少37.5%，审批时限减少66.7%，审批环节减少80%，证明材料减少27.3%，优化了审批服务，提高了审批效率，大大方便了办事机构和群众</a:t>
            </a:r>
            <a:endParaRPr lang="zh-CN" altLang="zh-CN" sz="2000" kern="1200" baseline="0">
              <a:solidFill>
                <a:srgbClr val="808080"/>
              </a:solidFill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标题 3073"/>
          <p:cNvSpPr>
            <a:spLocks noGrp="1"/>
          </p:cNvSpPr>
          <p:nvPr>
            <p:ph type="ctrTitle"/>
          </p:nvPr>
        </p:nvSpPr>
        <p:spPr>
          <a:xfrm>
            <a:off x="608013" y="1141413"/>
            <a:ext cx="7772400" cy="946150"/>
          </a:xfrm>
          <a:ln/>
        </p:spPr>
        <p:txBody>
          <a:bodyPr vert="horz" wrap="square" lIns="91440" tIns="45720" rIns="91440" bIns="45720" anchor="ctr" anchorCtr="0"/>
          <a:p>
            <a:pPr algn="l" defTabSz="914400">
              <a:buClrTx/>
              <a:buSzTx/>
              <a:buFontTx/>
              <a:buNone/>
            </a:pPr>
            <a:r>
              <a:rPr lang="zh-CN" altLang="en-US" sz="4400" kern="1200" baseline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</a:rPr>
              <a:t>工作要求</a:t>
            </a:r>
            <a:endParaRPr lang="zh-CN" altLang="en-US" sz="4400" kern="1200" baseline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cs typeface="+mj-cs"/>
            </a:endParaRPr>
          </a:p>
        </p:txBody>
      </p:sp>
      <p:sp>
        <p:nvSpPr>
          <p:cNvPr id="2050" name="副标题 3074"/>
          <p:cNvSpPr>
            <a:spLocks noGrp="1"/>
          </p:cNvSpPr>
          <p:nvPr>
            <p:ph type="subTitle" idx="1"/>
          </p:nvPr>
        </p:nvSpPr>
        <p:spPr>
          <a:xfrm>
            <a:off x="1492250" y="2363788"/>
            <a:ext cx="6383338" cy="2541588"/>
          </a:xfrm>
        </p:spPr>
        <p:txBody>
          <a:bodyPr anchor="t" anchorCtr="0">
            <a:normAutofit/>
          </a:bodyPr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sz="20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一是加强人员培训，做好受理窗口相关人员的业务培训。</a:t>
            </a:r>
            <a:endParaRPr kumimoji="0" lang="zh-CN" sz="2000" b="0" i="0" u="none" strike="noStrike" kern="1200" cap="none" spc="0" normalizeH="0" baseline="0" noProof="1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sz="20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二是抓好工作落实，优化实体窗口布局，有效提高政务服务事项便利度。三是做好宣传解读，充分利用门户网站、微信公众号等新媒体渠道向社会公布、宣传“医齐办”一件事集成服务便民举措，提高群众和企业知晓率。</a:t>
            </a:r>
            <a:endParaRPr kumimoji="0" lang="zh-CN" sz="2000" b="0" i="0" u="none" strike="noStrike" kern="1200" cap="none" spc="0" normalizeH="0" baseline="0" noProof="1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"/>
  <p:tag name="KSO_WM_UNIT_TYPE" val="m_h_i"/>
  <p:tag name="KSO_WM_UNIT_INDEX" val="1_4_2"/>
  <p:tag name="KSO_WM_UNIT_ID" val="custom1_5*m_h_i*1_4_2"/>
  <p:tag name="KSO_WM_UNIT_LAYERLEVEL" val="1_1_1"/>
  <p:tag name="KSO_WM_DIAGRAM_GROUP_CODE" val="m1-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  <p:tag name="KSO_WM_UNIT_HIGHLIGHT" val="0"/>
  <p:tag name="KSO_WM_UNIT_COMPATIBLE" val="0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"/>
  <p:tag name="KSO_WM_UNIT_TYPE" val="m_h_i"/>
  <p:tag name="KSO_WM_UNIT_INDEX" val="1_1_2"/>
  <p:tag name="KSO_WM_UNIT_ID" val="custom1_5*m_h_i*1_1_2"/>
  <p:tag name="KSO_WM_UNIT_LAYERLEVEL" val="1_1_1"/>
  <p:tag name="KSO_WM_DIAGRAM_GROUP_CODE" val="m1-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  <p:tag name="KSO_WM_UNIT_HIGHLIGHT" val="0"/>
  <p:tag name="KSO_WM_UNIT_COMPATIBLE" val="0"/>
</p:tagLst>
</file>

<file path=ppt/tags/tag21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27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42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45.xml><?xml version="1.0" encoding="utf-8"?>
<p:tagLst xmlns:p="http://schemas.openxmlformats.org/presentationml/2006/main">
  <p:tag name="KSO_WM_TAG_VERSION" val="1.0"/>
  <p:tag name="KSO_WM_TEMPLATE_CATEGORY" val="custom"/>
  <p:tag name="KSO_WM_TEMPLATE_INDEX" val="1"/>
</p:tagLst>
</file>

<file path=ppt/tags/tag46.xml><?xml version="1.0" encoding="utf-8"?>
<p:tagLst xmlns:p="http://schemas.openxmlformats.org/presentationml/2006/main">
  <p:tag name="KSO_WM_TAG_VERSION" val="1.0"/>
  <p:tag name="KSO_WM_TEMPLATE_CATEGORY" val="custom"/>
  <p:tag name="KSO_WM_TEMPLATE_INDEX" val="1"/>
</p:tagLst>
</file>

<file path=ppt/tags/tag47.xml><?xml version="1.0" encoding="utf-8"?>
<p:tagLst xmlns:p="http://schemas.openxmlformats.org/presentationml/2006/main">
  <p:tag name="KSO_WM_TEMPLATE_CATEGORY" val="custom"/>
  <p:tag name="KSO_WM_TEMPLATE_INDEX" val="1"/>
  <p:tag name="KSO_WM_TAG_VERSION" val="1.0"/>
  <p:tag name="KSO_WM_BEAUTIFY_FLAG" val="#wm#"/>
  <p:tag name="KSO_WM_TEMPLATE_THUMBS_INDEX" val="1、3、4、5、7、9、11、12、15、19、21、24、25、"/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team report">
  <a:themeElements>
    <a:clrScheme name="自定义 1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95959"/>
      </a:accent1>
      <a:accent2>
        <a:srgbClr val="8496B0"/>
      </a:accent2>
      <a:accent3>
        <a:srgbClr val="D7B5C6"/>
      </a:accent3>
      <a:accent4>
        <a:srgbClr val="BCBCBC"/>
      </a:accent4>
      <a:accent5>
        <a:srgbClr val="034A90"/>
      </a:accent5>
      <a:accent6>
        <a:srgbClr val="595959"/>
      </a:accent6>
      <a:hlink>
        <a:srgbClr val="0563C1"/>
      </a:hlink>
      <a:folHlink>
        <a:srgbClr val="954F72"/>
      </a:folHlink>
    </a:clrScheme>
    <a:fontScheme name="自定义 4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WPS 演示</Application>
  <PresentationFormat/>
  <Paragraphs>25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2" baseType="lpstr">
      <vt:lpstr>Arial</vt:lpstr>
      <vt:lpstr>宋体</vt:lpstr>
      <vt:lpstr>Wingdings</vt:lpstr>
      <vt:lpstr>Nimbus Roman No9 L</vt:lpstr>
      <vt:lpstr>ksdb</vt:lpstr>
      <vt:lpstr>方正书宋_GBK</vt:lpstr>
      <vt:lpstr>微软雅黑</vt:lpstr>
      <vt:lpstr>Standard Symbols PS</vt:lpstr>
      <vt:lpstr>方正黑体_GBK</vt:lpstr>
      <vt:lpstr>Arial Unicode MS</vt:lpstr>
      <vt:lpstr>Calibri</vt:lpstr>
      <vt:lpstr>DejaVu Sans</vt:lpstr>
      <vt:lpstr>Arial Unicode MS</vt:lpstr>
      <vt:lpstr>黑体</vt:lpstr>
      <vt:lpstr>DejaVu Sans</vt:lpstr>
      <vt:lpstr>team report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wps</dc:creator>
  <cp:lastModifiedBy>卢慧敏</cp:lastModifiedBy>
  <cp:revision>5</cp:revision>
  <dcterms:created xsi:type="dcterms:W3CDTF">2018-12-10T17:34:08Z</dcterms:created>
  <dcterms:modified xsi:type="dcterms:W3CDTF">2024-01-12T08:40:28Z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CAC62FCF50E64980AB56C42F134A7759_13</vt:lpwstr>
  </property>
</Properties>
</file>